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96" r:id="rId2"/>
    <p:sldId id="284" r:id="rId3"/>
    <p:sldId id="304" r:id="rId4"/>
    <p:sldId id="285" r:id="rId5"/>
    <p:sldId id="298" r:id="rId6"/>
    <p:sldId id="297" r:id="rId7"/>
    <p:sldId id="288" r:id="rId8"/>
    <p:sldId id="287" r:id="rId9"/>
    <p:sldId id="289" r:id="rId10"/>
    <p:sldId id="291" r:id="rId11"/>
    <p:sldId id="300" r:id="rId12"/>
    <p:sldId id="299" r:id="rId13"/>
    <p:sldId id="303" r:id="rId14"/>
    <p:sldId id="302" r:id="rId15"/>
    <p:sldId id="301" r:id="rId16"/>
    <p:sldId id="294" r:id="rId17"/>
    <p:sldId id="28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2DA42-A64E-4E7C-B4EE-9F2323C1EED7}" v="5" dt="2019-09-05T14:13:57.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0"/>
    <p:restoredTop sz="94632"/>
  </p:normalViewPr>
  <p:slideViewPr>
    <p:cSldViewPr snapToGrid="0" snapToObjects="1">
      <p:cViewPr varScale="1">
        <p:scale>
          <a:sx n="101" d="100"/>
          <a:sy n="101" d="100"/>
        </p:scale>
        <p:origin x="112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Nehrt" userId="00e45de2-2064-435c-871c-699b1fc3c3b6" providerId="ADAL" clId="{BF2481F1-2B16-4C81-BCA1-1C569FE77C77}"/>
    <pc:docChg chg="custSel addSld delSld modSld sldOrd">
      <pc:chgData name="Randy Nehrt" userId="00e45de2-2064-435c-871c-699b1fc3c3b6" providerId="ADAL" clId="{BF2481F1-2B16-4C81-BCA1-1C569FE77C77}" dt="2019-09-03T15:45:49.732" v="1375" actId="20577"/>
      <pc:docMkLst>
        <pc:docMk/>
      </pc:docMkLst>
      <pc:sldChg chg="modSp ord">
        <pc:chgData name="Randy Nehrt" userId="00e45de2-2064-435c-871c-699b1fc3c3b6" providerId="ADAL" clId="{BF2481F1-2B16-4C81-BCA1-1C569FE77C77}" dt="2019-09-03T15:18:15.591" v="1363" actId="113"/>
        <pc:sldMkLst>
          <pc:docMk/>
          <pc:sldMk cId="512283069" sldId="285"/>
        </pc:sldMkLst>
        <pc:spChg chg="mod">
          <ac:chgData name="Randy Nehrt" userId="00e45de2-2064-435c-871c-699b1fc3c3b6" providerId="ADAL" clId="{BF2481F1-2B16-4C81-BCA1-1C569FE77C77}" dt="2019-09-03T15:18:15.591" v="1363" actId="113"/>
          <ac:spMkLst>
            <pc:docMk/>
            <pc:sldMk cId="512283069" sldId="285"/>
            <ac:spMk id="3" creationId="{E9E07944-1F4C-4EAD-9ADD-51C3523A6482}"/>
          </ac:spMkLst>
        </pc:spChg>
      </pc:sldChg>
      <pc:sldChg chg="modSp ord">
        <pc:chgData name="Randy Nehrt" userId="00e45de2-2064-435c-871c-699b1fc3c3b6" providerId="ADAL" clId="{BF2481F1-2B16-4C81-BCA1-1C569FE77C77}" dt="2019-08-30T15:16:18.425" v="345" actId="20577"/>
        <pc:sldMkLst>
          <pc:docMk/>
          <pc:sldMk cId="3987319091" sldId="287"/>
        </pc:sldMkLst>
        <pc:spChg chg="mod">
          <ac:chgData name="Randy Nehrt" userId="00e45de2-2064-435c-871c-699b1fc3c3b6" providerId="ADAL" clId="{BF2481F1-2B16-4C81-BCA1-1C569FE77C77}" dt="2019-08-30T15:16:18.425" v="345" actId="20577"/>
          <ac:spMkLst>
            <pc:docMk/>
            <pc:sldMk cId="3987319091" sldId="287"/>
            <ac:spMk id="3" creationId="{7A170C8F-15B4-4329-9F44-3A9C3A434B0E}"/>
          </ac:spMkLst>
        </pc:spChg>
      </pc:sldChg>
      <pc:sldChg chg="modSp ord">
        <pc:chgData name="Randy Nehrt" userId="00e45de2-2064-435c-871c-699b1fc3c3b6" providerId="ADAL" clId="{BF2481F1-2B16-4C81-BCA1-1C569FE77C77}" dt="2019-08-30T15:06:13.048" v="48" actId="6549"/>
        <pc:sldMkLst>
          <pc:docMk/>
          <pc:sldMk cId="1071448220" sldId="288"/>
        </pc:sldMkLst>
        <pc:spChg chg="mod">
          <ac:chgData name="Randy Nehrt" userId="00e45de2-2064-435c-871c-699b1fc3c3b6" providerId="ADAL" clId="{BF2481F1-2B16-4C81-BCA1-1C569FE77C77}" dt="2019-08-30T15:06:13.048" v="48" actId="6549"/>
          <ac:spMkLst>
            <pc:docMk/>
            <pc:sldMk cId="1071448220" sldId="288"/>
            <ac:spMk id="3" creationId="{539C1D44-4CDB-44F7-B9D3-359DB52A8E66}"/>
          </ac:spMkLst>
        </pc:spChg>
      </pc:sldChg>
      <pc:sldChg chg="modSp">
        <pc:chgData name="Randy Nehrt" userId="00e45de2-2064-435c-871c-699b1fc3c3b6" providerId="ADAL" clId="{BF2481F1-2B16-4C81-BCA1-1C569FE77C77}" dt="2019-09-03T15:45:49.732" v="1375" actId="20577"/>
        <pc:sldMkLst>
          <pc:docMk/>
          <pc:sldMk cId="419953778" sldId="291"/>
        </pc:sldMkLst>
        <pc:spChg chg="mod">
          <ac:chgData name="Randy Nehrt" userId="00e45de2-2064-435c-871c-699b1fc3c3b6" providerId="ADAL" clId="{BF2481F1-2B16-4C81-BCA1-1C569FE77C77}" dt="2019-08-30T15:54:20.898" v="856" actId="20577"/>
          <ac:spMkLst>
            <pc:docMk/>
            <pc:sldMk cId="419953778" sldId="291"/>
            <ac:spMk id="2" creationId="{2A6F9472-0AAD-4631-90DE-EEA30A1EF52A}"/>
          </ac:spMkLst>
        </pc:spChg>
        <pc:spChg chg="mod">
          <ac:chgData name="Randy Nehrt" userId="00e45de2-2064-435c-871c-699b1fc3c3b6" providerId="ADAL" clId="{BF2481F1-2B16-4C81-BCA1-1C569FE77C77}" dt="2019-09-03T15:45:49.732" v="1375" actId="20577"/>
          <ac:spMkLst>
            <pc:docMk/>
            <pc:sldMk cId="419953778" sldId="291"/>
            <ac:spMk id="3" creationId="{C13E7D11-FCA9-4E7C-AD60-11A5089FBAFD}"/>
          </ac:spMkLst>
        </pc:spChg>
      </pc:sldChg>
      <pc:sldChg chg="modSp add">
        <pc:chgData name="Randy Nehrt" userId="00e45de2-2064-435c-871c-699b1fc3c3b6" providerId="ADAL" clId="{BF2481F1-2B16-4C81-BCA1-1C569FE77C77}" dt="2019-08-30T15:30:33.017" v="400" actId="27636"/>
        <pc:sldMkLst>
          <pc:docMk/>
          <pc:sldMk cId="3523891928" sldId="297"/>
        </pc:sldMkLst>
        <pc:spChg chg="mod">
          <ac:chgData name="Randy Nehrt" userId="00e45de2-2064-435c-871c-699b1fc3c3b6" providerId="ADAL" clId="{BF2481F1-2B16-4C81-BCA1-1C569FE77C77}" dt="2019-08-30T15:30:10.341" v="396" actId="1076"/>
          <ac:spMkLst>
            <pc:docMk/>
            <pc:sldMk cId="3523891928" sldId="297"/>
            <ac:spMk id="2" creationId="{715308BF-E522-4F28-9DC7-EF0FCB20FB5F}"/>
          </ac:spMkLst>
        </pc:spChg>
        <pc:spChg chg="mod">
          <ac:chgData name="Randy Nehrt" userId="00e45de2-2064-435c-871c-699b1fc3c3b6" providerId="ADAL" clId="{BF2481F1-2B16-4C81-BCA1-1C569FE77C77}" dt="2019-08-30T15:30:33.017" v="400" actId="27636"/>
          <ac:spMkLst>
            <pc:docMk/>
            <pc:sldMk cId="3523891928" sldId="297"/>
            <ac:spMk id="3" creationId="{E85BB879-3D57-42DA-AE72-97A4CAC864E8}"/>
          </ac:spMkLst>
        </pc:spChg>
      </pc:sldChg>
      <pc:sldChg chg="modSp add">
        <pc:chgData name="Randy Nehrt" userId="00e45de2-2064-435c-871c-699b1fc3c3b6" providerId="ADAL" clId="{BF2481F1-2B16-4C81-BCA1-1C569FE77C77}" dt="2019-08-30T15:47:37.313" v="613" actId="20577"/>
        <pc:sldMkLst>
          <pc:docMk/>
          <pc:sldMk cId="181373219" sldId="298"/>
        </pc:sldMkLst>
        <pc:spChg chg="mod">
          <ac:chgData name="Randy Nehrt" userId="00e45de2-2064-435c-871c-699b1fc3c3b6" providerId="ADAL" clId="{BF2481F1-2B16-4C81-BCA1-1C569FE77C77}" dt="2019-08-30T15:43:07.242" v="459" actId="20577"/>
          <ac:spMkLst>
            <pc:docMk/>
            <pc:sldMk cId="181373219" sldId="298"/>
            <ac:spMk id="2" creationId="{6F60E623-EADA-4152-A1A8-945C38CAD893}"/>
          </ac:spMkLst>
        </pc:spChg>
        <pc:spChg chg="mod">
          <ac:chgData name="Randy Nehrt" userId="00e45de2-2064-435c-871c-699b1fc3c3b6" providerId="ADAL" clId="{BF2481F1-2B16-4C81-BCA1-1C569FE77C77}" dt="2019-08-30T15:47:37.313" v="613" actId="20577"/>
          <ac:spMkLst>
            <pc:docMk/>
            <pc:sldMk cId="181373219" sldId="298"/>
            <ac:spMk id="3" creationId="{25510990-2856-4C0B-8068-785696C003E4}"/>
          </ac:spMkLst>
        </pc:spChg>
      </pc:sldChg>
      <pc:sldChg chg="modSp add ord">
        <pc:chgData name="Randy Nehrt" userId="00e45de2-2064-435c-871c-699b1fc3c3b6" providerId="ADAL" clId="{BF2481F1-2B16-4C81-BCA1-1C569FE77C77}" dt="2019-08-30T15:55:07.496" v="879"/>
        <pc:sldMkLst>
          <pc:docMk/>
          <pc:sldMk cId="1390554916" sldId="299"/>
        </pc:sldMkLst>
        <pc:spChg chg="mod">
          <ac:chgData name="Randy Nehrt" userId="00e45de2-2064-435c-871c-699b1fc3c3b6" providerId="ADAL" clId="{BF2481F1-2B16-4C81-BCA1-1C569FE77C77}" dt="2019-08-30T15:50:51.490" v="711" actId="313"/>
          <ac:spMkLst>
            <pc:docMk/>
            <pc:sldMk cId="1390554916" sldId="299"/>
            <ac:spMk id="2" creationId="{F0C6053B-627F-4DA6-BE7F-BB22F134B44E}"/>
          </ac:spMkLst>
        </pc:spChg>
        <pc:spChg chg="mod">
          <ac:chgData name="Randy Nehrt" userId="00e45de2-2064-435c-871c-699b1fc3c3b6" providerId="ADAL" clId="{BF2481F1-2B16-4C81-BCA1-1C569FE77C77}" dt="2019-08-30T15:54:55.327" v="878" actId="20577"/>
          <ac:spMkLst>
            <pc:docMk/>
            <pc:sldMk cId="1390554916" sldId="299"/>
            <ac:spMk id="3" creationId="{26657DD3-3822-456D-B5BA-0136978E51D1}"/>
          </ac:spMkLst>
        </pc:spChg>
      </pc:sldChg>
      <pc:sldChg chg="add del">
        <pc:chgData name="Randy Nehrt" userId="00e45de2-2064-435c-871c-699b1fc3c3b6" providerId="ADAL" clId="{BF2481F1-2B16-4C81-BCA1-1C569FE77C77}" dt="2019-08-30T15:53:18.888" v="832"/>
        <pc:sldMkLst>
          <pc:docMk/>
          <pc:sldMk cId="3361615057" sldId="300"/>
        </pc:sldMkLst>
      </pc:sldChg>
      <pc:sldChg chg="modSp add">
        <pc:chgData name="Randy Nehrt" userId="00e45de2-2064-435c-871c-699b1fc3c3b6" providerId="ADAL" clId="{BF2481F1-2B16-4C81-BCA1-1C569FE77C77}" dt="2019-08-30T16:04:14.284" v="1091" actId="27636"/>
        <pc:sldMkLst>
          <pc:docMk/>
          <pc:sldMk cId="3828257296" sldId="300"/>
        </pc:sldMkLst>
        <pc:spChg chg="mod">
          <ac:chgData name="Randy Nehrt" userId="00e45de2-2064-435c-871c-699b1fc3c3b6" providerId="ADAL" clId="{BF2481F1-2B16-4C81-BCA1-1C569FE77C77}" dt="2019-08-30T16:03:27.213" v="1075" actId="1076"/>
          <ac:spMkLst>
            <pc:docMk/>
            <pc:sldMk cId="3828257296" sldId="300"/>
            <ac:spMk id="2" creationId="{45DB8D97-F2B0-4718-9EAD-9006946567A0}"/>
          </ac:spMkLst>
        </pc:spChg>
        <pc:spChg chg="mod">
          <ac:chgData name="Randy Nehrt" userId="00e45de2-2064-435c-871c-699b1fc3c3b6" providerId="ADAL" clId="{BF2481F1-2B16-4C81-BCA1-1C569FE77C77}" dt="2019-08-30T16:04:14.284" v="1091" actId="27636"/>
          <ac:spMkLst>
            <pc:docMk/>
            <pc:sldMk cId="3828257296" sldId="300"/>
            <ac:spMk id="3" creationId="{BD26C415-1EA8-44CD-9072-ECA06890BAB3}"/>
          </ac:spMkLst>
        </pc:spChg>
      </pc:sldChg>
      <pc:sldChg chg="modSp add">
        <pc:chgData name="Randy Nehrt" userId="00e45de2-2064-435c-871c-699b1fc3c3b6" providerId="ADAL" clId="{BF2481F1-2B16-4C81-BCA1-1C569FE77C77}" dt="2019-08-30T16:02:58.780" v="1074" actId="20577"/>
        <pc:sldMkLst>
          <pc:docMk/>
          <pc:sldMk cId="685983196" sldId="301"/>
        </pc:sldMkLst>
        <pc:spChg chg="mod">
          <ac:chgData name="Randy Nehrt" userId="00e45de2-2064-435c-871c-699b1fc3c3b6" providerId="ADAL" clId="{BF2481F1-2B16-4C81-BCA1-1C569FE77C77}" dt="2019-08-30T16:02:03.520" v="1060" actId="1076"/>
          <ac:spMkLst>
            <pc:docMk/>
            <pc:sldMk cId="685983196" sldId="301"/>
            <ac:spMk id="2" creationId="{476CFA06-D2F9-4D94-929D-EC36E99D0760}"/>
          </ac:spMkLst>
        </pc:spChg>
        <pc:spChg chg="mod">
          <ac:chgData name="Randy Nehrt" userId="00e45de2-2064-435c-871c-699b1fc3c3b6" providerId="ADAL" clId="{BF2481F1-2B16-4C81-BCA1-1C569FE77C77}" dt="2019-08-30T16:02:58.780" v="1074" actId="20577"/>
          <ac:spMkLst>
            <pc:docMk/>
            <pc:sldMk cId="685983196" sldId="301"/>
            <ac:spMk id="3" creationId="{3C190A8E-8484-45F9-9D97-F43737D53DA1}"/>
          </ac:spMkLst>
        </pc:spChg>
      </pc:sldChg>
      <pc:sldChg chg="modSp add">
        <pc:chgData name="Randy Nehrt" userId="00e45de2-2064-435c-871c-699b1fc3c3b6" providerId="ADAL" clId="{BF2481F1-2B16-4C81-BCA1-1C569FE77C77}" dt="2019-08-30T15:57:41.182" v="976" actId="20577"/>
        <pc:sldMkLst>
          <pc:docMk/>
          <pc:sldMk cId="71595704" sldId="302"/>
        </pc:sldMkLst>
        <pc:spChg chg="mod">
          <ac:chgData name="Randy Nehrt" userId="00e45de2-2064-435c-871c-699b1fc3c3b6" providerId="ADAL" clId="{BF2481F1-2B16-4C81-BCA1-1C569FE77C77}" dt="2019-08-30T15:56:24.256" v="948" actId="20577"/>
          <ac:spMkLst>
            <pc:docMk/>
            <pc:sldMk cId="71595704" sldId="302"/>
            <ac:spMk id="2" creationId="{A63C957F-E321-498A-8D35-2E28DCAED021}"/>
          </ac:spMkLst>
        </pc:spChg>
        <pc:spChg chg="mod">
          <ac:chgData name="Randy Nehrt" userId="00e45de2-2064-435c-871c-699b1fc3c3b6" providerId="ADAL" clId="{BF2481F1-2B16-4C81-BCA1-1C569FE77C77}" dt="2019-08-30T15:57:41.182" v="976" actId="20577"/>
          <ac:spMkLst>
            <pc:docMk/>
            <pc:sldMk cId="71595704" sldId="302"/>
            <ac:spMk id="3" creationId="{0E21AF47-7D2B-4627-9CC1-B4FDF18AAFF3}"/>
          </ac:spMkLst>
        </pc:spChg>
      </pc:sldChg>
      <pc:sldChg chg="modSp add">
        <pc:chgData name="Randy Nehrt" userId="00e45de2-2064-435c-871c-699b1fc3c3b6" providerId="ADAL" clId="{BF2481F1-2B16-4C81-BCA1-1C569FE77C77}" dt="2019-08-30T16:00:35.400" v="1019" actId="113"/>
        <pc:sldMkLst>
          <pc:docMk/>
          <pc:sldMk cId="1782623272" sldId="303"/>
        </pc:sldMkLst>
        <pc:spChg chg="mod">
          <ac:chgData name="Randy Nehrt" userId="00e45de2-2064-435c-871c-699b1fc3c3b6" providerId="ADAL" clId="{BF2481F1-2B16-4C81-BCA1-1C569FE77C77}" dt="2019-08-30T15:59:57.931" v="1014" actId="1076"/>
          <ac:spMkLst>
            <pc:docMk/>
            <pc:sldMk cId="1782623272" sldId="303"/>
            <ac:spMk id="2" creationId="{FEE2B2DF-FF63-4D8A-A35A-39CE134BE047}"/>
          </ac:spMkLst>
        </pc:spChg>
        <pc:spChg chg="mod">
          <ac:chgData name="Randy Nehrt" userId="00e45de2-2064-435c-871c-699b1fc3c3b6" providerId="ADAL" clId="{BF2481F1-2B16-4C81-BCA1-1C569FE77C77}" dt="2019-08-30T16:00:35.400" v="1019" actId="113"/>
          <ac:spMkLst>
            <pc:docMk/>
            <pc:sldMk cId="1782623272" sldId="303"/>
            <ac:spMk id="3" creationId="{25EC655D-2367-45AF-B03A-082FC2F4C692}"/>
          </ac:spMkLst>
        </pc:spChg>
      </pc:sldChg>
      <pc:sldChg chg="modSp add ord">
        <pc:chgData name="Randy Nehrt" userId="00e45de2-2064-435c-871c-699b1fc3c3b6" providerId="ADAL" clId="{BF2481F1-2B16-4C81-BCA1-1C569FE77C77}" dt="2019-09-03T15:17:48.830" v="1362" actId="27636"/>
        <pc:sldMkLst>
          <pc:docMk/>
          <pc:sldMk cId="248852137" sldId="304"/>
        </pc:sldMkLst>
        <pc:spChg chg="mod">
          <ac:chgData name="Randy Nehrt" userId="00e45de2-2064-435c-871c-699b1fc3c3b6" providerId="ADAL" clId="{BF2481F1-2B16-4C81-BCA1-1C569FE77C77}" dt="2019-09-03T15:01:20.249" v="1262" actId="20577"/>
          <ac:spMkLst>
            <pc:docMk/>
            <pc:sldMk cId="248852137" sldId="304"/>
            <ac:spMk id="2" creationId="{4EFA2F02-982B-4BB4-9BD6-CE50C781D3D5}"/>
          </ac:spMkLst>
        </pc:spChg>
        <pc:spChg chg="mod">
          <ac:chgData name="Randy Nehrt" userId="00e45de2-2064-435c-871c-699b1fc3c3b6" providerId="ADAL" clId="{BF2481F1-2B16-4C81-BCA1-1C569FE77C77}" dt="2019-09-03T15:17:48.830" v="1362" actId="27636"/>
          <ac:spMkLst>
            <pc:docMk/>
            <pc:sldMk cId="248852137" sldId="304"/>
            <ac:spMk id="3" creationId="{20C7E6F4-67BD-4261-B8A1-EA11C2952702}"/>
          </ac:spMkLst>
        </pc:spChg>
      </pc:sldChg>
      <pc:sldChg chg="add del">
        <pc:chgData name="Randy Nehrt" userId="00e45de2-2064-435c-871c-699b1fc3c3b6" providerId="ADAL" clId="{BF2481F1-2B16-4C81-BCA1-1C569FE77C77}" dt="2019-09-03T14:59:47.676" v="1093" actId="2696"/>
        <pc:sldMkLst>
          <pc:docMk/>
          <pc:sldMk cId="3436748968" sldId="304"/>
        </pc:sldMkLst>
      </pc:sldChg>
    </pc:docChg>
  </pc:docChgLst>
  <pc:docChgLst>
    <pc:chgData name="Randy Nehrt" userId="00e45de2-2064-435c-871c-699b1fc3c3b6" providerId="ADAL" clId="{2552DA42-A64E-4E7C-B4EE-9F2323C1EED7}"/>
    <pc:docChg chg="modSld sldOrd">
      <pc:chgData name="Randy Nehrt" userId="00e45de2-2064-435c-871c-699b1fc3c3b6" providerId="ADAL" clId="{2552DA42-A64E-4E7C-B4EE-9F2323C1EED7}" dt="2019-09-05T14:13:57.507" v="4"/>
      <pc:docMkLst>
        <pc:docMk/>
      </pc:docMkLst>
      <pc:sldChg chg="ord">
        <pc:chgData name="Randy Nehrt" userId="00e45de2-2064-435c-871c-699b1fc3c3b6" providerId="ADAL" clId="{2552DA42-A64E-4E7C-B4EE-9F2323C1EED7}" dt="2019-09-05T14:10:26.540" v="0"/>
        <pc:sldMkLst>
          <pc:docMk/>
          <pc:sldMk cId="1390554916" sldId="299"/>
        </pc:sldMkLst>
      </pc:sldChg>
      <pc:sldChg chg="ord">
        <pc:chgData name="Randy Nehrt" userId="00e45de2-2064-435c-871c-699b1fc3c3b6" providerId="ADAL" clId="{2552DA42-A64E-4E7C-B4EE-9F2323C1EED7}" dt="2019-09-05T14:13:57.507" v="4"/>
        <pc:sldMkLst>
          <pc:docMk/>
          <pc:sldMk cId="3828257296" sldId="300"/>
        </pc:sldMkLst>
      </pc:sldChg>
      <pc:sldChg chg="ord">
        <pc:chgData name="Randy Nehrt" userId="00e45de2-2064-435c-871c-699b1fc3c3b6" providerId="ADAL" clId="{2552DA42-A64E-4E7C-B4EE-9F2323C1EED7}" dt="2019-09-05T14:11:33.840" v="2"/>
        <pc:sldMkLst>
          <pc:docMk/>
          <pc:sldMk cId="71595704" sldId="302"/>
        </pc:sldMkLst>
      </pc:sldChg>
      <pc:sldChg chg="ord">
        <pc:chgData name="Randy Nehrt" userId="00e45de2-2064-435c-871c-699b1fc3c3b6" providerId="ADAL" clId="{2552DA42-A64E-4E7C-B4EE-9F2323C1EED7}" dt="2019-09-05T14:10:58.922" v="1"/>
        <pc:sldMkLst>
          <pc:docMk/>
          <pc:sldMk cId="1782623272" sldId="303"/>
        </pc:sldMkLst>
      </pc:sldChg>
    </pc:docChg>
  </pc:docChgLst>
  <pc:docChgLst>
    <pc:chgData name="Randy Nehrt" userId="00e45de2-2064-435c-871c-699b1fc3c3b6" providerId="ADAL" clId="{C73904EB-816A-438B-BD37-8F1021C65E1D}"/>
    <pc:docChg chg="addSld delSld modSld">
      <pc:chgData name="Randy Nehrt" userId="00e45de2-2064-435c-871c-699b1fc3c3b6" providerId="ADAL" clId="{C73904EB-816A-438B-BD37-8F1021C65E1D}" dt="2019-08-28T20:17:51.794" v="18" actId="20577"/>
      <pc:docMkLst>
        <pc:docMk/>
      </pc:docMkLst>
      <pc:sldChg chg="add del setBg">
        <pc:chgData name="Randy Nehrt" userId="00e45de2-2064-435c-871c-699b1fc3c3b6" providerId="ADAL" clId="{C73904EB-816A-438B-BD37-8F1021C65E1D}" dt="2019-08-28T19:25:46.226" v="7" actId="2696"/>
        <pc:sldMkLst>
          <pc:docMk/>
          <pc:sldMk cId="4274979856" sldId="256"/>
        </pc:sldMkLst>
      </pc:sldChg>
      <pc:sldChg chg="del">
        <pc:chgData name="Randy Nehrt" userId="00e45de2-2064-435c-871c-699b1fc3c3b6" providerId="ADAL" clId="{C73904EB-816A-438B-BD37-8F1021C65E1D}" dt="2019-08-28T19:25:49.553" v="8" actId="2696"/>
        <pc:sldMkLst>
          <pc:docMk/>
          <pc:sldMk cId="3002173642" sldId="257"/>
        </pc:sldMkLst>
      </pc:sldChg>
      <pc:sldChg chg="del">
        <pc:chgData name="Randy Nehrt" userId="00e45de2-2064-435c-871c-699b1fc3c3b6" providerId="ADAL" clId="{C73904EB-816A-438B-BD37-8F1021C65E1D}" dt="2019-08-28T19:26:26.303" v="12" actId="2696"/>
        <pc:sldMkLst>
          <pc:docMk/>
          <pc:sldMk cId="4068523823" sldId="259"/>
        </pc:sldMkLst>
      </pc:sldChg>
      <pc:sldChg chg="del">
        <pc:chgData name="Randy Nehrt" userId="00e45de2-2064-435c-871c-699b1fc3c3b6" providerId="ADAL" clId="{C73904EB-816A-438B-BD37-8F1021C65E1D}" dt="2019-08-28T19:26:26.303" v="11" actId="2696"/>
        <pc:sldMkLst>
          <pc:docMk/>
          <pc:sldMk cId="3596474894" sldId="260"/>
        </pc:sldMkLst>
      </pc:sldChg>
      <pc:sldChg chg="del">
        <pc:chgData name="Randy Nehrt" userId="00e45de2-2064-435c-871c-699b1fc3c3b6" providerId="ADAL" clId="{C73904EB-816A-438B-BD37-8F1021C65E1D}" dt="2019-08-28T19:26:26.281" v="10" actId="2696"/>
        <pc:sldMkLst>
          <pc:docMk/>
          <pc:sldMk cId="1399794726" sldId="261"/>
        </pc:sldMkLst>
      </pc:sldChg>
      <pc:sldChg chg="modSp">
        <pc:chgData name="Randy Nehrt" userId="00e45de2-2064-435c-871c-699b1fc3c3b6" providerId="ADAL" clId="{C73904EB-816A-438B-BD37-8F1021C65E1D}" dt="2019-08-28T20:17:51.794" v="18" actId="20577"/>
        <pc:sldMkLst>
          <pc:docMk/>
          <pc:sldMk cId="512283069" sldId="285"/>
        </pc:sldMkLst>
        <pc:spChg chg="mod">
          <ac:chgData name="Randy Nehrt" userId="00e45de2-2064-435c-871c-699b1fc3c3b6" providerId="ADAL" clId="{C73904EB-816A-438B-BD37-8F1021C65E1D}" dt="2019-08-28T20:17:51.794" v="18" actId="20577"/>
          <ac:spMkLst>
            <pc:docMk/>
            <pc:sldMk cId="512283069" sldId="285"/>
            <ac:spMk id="3" creationId="{E9E07944-1F4C-4EAD-9ADD-51C3523A6482}"/>
          </ac:spMkLst>
        </pc:spChg>
      </pc:sldChg>
      <pc:sldChg chg="del">
        <pc:chgData name="Randy Nehrt" userId="00e45de2-2064-435c-871c-699b1fc3c3b6" providerId="ADAL" clId="{C73904EB-816A-438B-BD37-8F1021C65E1D}" dt="2019-08-28T19:53:47.782" v="13" actId="2696"/>
        <pc:sldMkLst>
          <pc:docMk/>
          <pc:sldMk cId="2923163497" sldId="290"/>
        </pc:sldMkLst>
      </pc:sldChg>
      <pc:sldChg chg="del">
        <pc:chgData name="Randy Nehrt" userId="00e45de2-2064-435c-871c-699b1fc3c3b6" providerId="ADAL" clId="{C73904EB-816A-438B-BD37-8F1021C65E1D}" dt="2019-08-28T19:26:14.683" v="9" actId="2696"/>
        <pc:sldMkLst>
          <pc:docMk/>
          <pc:sldMk cId="4003360693" sldId="292"/>
        </pc:sldMkLst>
      </pc:sldChg>
      <pc:sldChg chg="add del">
        <pc:chgData name="Randy Nehrt" userId="00e45de2-2064-435c-871c-699b1fc3c3b6" providerId="ADAL" clId="{C73904EB-816A-438B-BD37-8F1021C65E1D}" dt="2019-08-28T19:25:43.404" v="6" actId="2696"/>
        <pc:sldMkLst>
          <pc:docMk/>
          <pc:sldMk cId="1908724693" sldId="295"/>
        </pc:sldMkLst>
      </pc:sldChg>
      <pc:sldChg chg="add del">
        <pc:chgData name="Randy Nehrt" userId="00e45de2-2064-435c-871c-699b1fc3c3b6" providerId="ADAL" clId="{C73904EB-816A-438B-BD37-8F1021C65E1D}" dt="2019-08-28T19:24:56.181" v="1"/>
        <pc:sldMkLst>
          <pc:docMk/>
          <pc:sldMk cId="2700867439" sldId="295"/>
        </pc:sldMkLst>
      </pc:sldChg>
      <pc:sldChg chg="add">
        <pc:chgData name="Randy Nehrt" userId="00e45de2-2064-435c-871c-699b1fc3c3b6" providerId="ADAL" clId="{C73904EB-816A-438B-BD37-8F1021C65E1D}" dt="2019-08-28T19:25:33.949" v="5"/>
        <pc:sldMkLst>
          <pc:docMk/>
          <pc:sldMk cId="86522523"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chemeClr val="accent1"/>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911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dirty="0"/>
              <a:t>Click to edit Master title style</a:t>
            </a:r>
          </a:p>
        </p:txBody>
      </p:sp>
      <p:sp>
        <p:nvSpPr>
          <p:cNvPr id="3" name="Picture Placeholder 2"/>
          <p:cNvSpPr>
            <a:spLocks noGrp="1" noChangeAspect="1"/>
          </p:cNvSpPr>
          <p:nvPr>
            <p:ph type="pic" idx="1"/>
          </p:nvPr>
        </p:nvSpPr>
        <p:spPr>
          <a:xfrm>
            <a:off x="4571999" y="0"/>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98635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chemeClr val="accent1"/>
            </a:solidFill>
          </a:ln>
        </p:spPr>
        <p:txBody>
          <a:bodyPr lIns="274320" rIns="274320" anchor="ctr" anchorCtr="1">
            <a:normAutofit/>
          </a:bodyPr>
          <a:lstStyle>
            <a:lvl1pPr algn="ctr">
              <a:defRPr sz="35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100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92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chemeClr val="accent2"/>
            </a:solidFill>
          </a:ln>
        </p:spPr>
        <p:txBody>
          <a:bodyPr lIns="274320" rIns="274320" anchor="ctr" anchorCtr="1">
            <a:normAutofit/>
          </a:bodyPr>
          <a:lstStyle>
            <a:lvl1pPr>
              <a:defRPr sz="3500">
                <a:solidFill>
                  <a:srgbClr val="262626"/>
                </a:solidFill>
              </a:defRPr>
            </a:lvl1pPr>
          </a:lstStyle>
          <a:p>
            <a:r>
              <a:rPr lang="en-US" dirty="0"/>
              <a:t>Click to edit Master title style</a:t>
            </a:r>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6921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Click to edit Master title style</a:t>
            </a:r>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120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a:ln>
            <a:solidFill>
              <a:schemeClr val="accent1"/>
            </a:solidFill>
          </a:ln>
        </p:spPr>
        <p:txBody>
          <a:bodyPr/>
          <a:lstStyle/>
          <a:p>
            <a:r>
              <a:rPr lang="en-US" dirty="0"/>
              <a:t>Click to edit Master title style</a:t>
            </a:r>
          </a:p>
        </p:txBody>
      </p:sp>
    </p:spTree>
    <p:extLst>
      <p:ext uri="{BB962C8B-B14F-4D97-AF65-F5344CB8AC3E}">
        <p14:creationId xmlns:p14="http://schemas.microsoft.com/office/powerpoint/2010/main" val="3995459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74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111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chemeClr val="accent1"/>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61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5341A6FC-C782-1542-AC33-B7D789662AD1}"/>
              </a:ext>
            </a:extLst>
          </p:cNvPr>
          <p:cNvPicPr>
            <a:picLocks noChangeAspect="1"/>
          </p:cNvPicPr>
          <p:nvPr userDrawn="1"/>
        </p:nvPicPr>
        <p:blipFill>
          <a:blip r:embed="rId12"/>
          <a:stretch>
            <a:fillRect/>
          </a:stretch>
        </p:blipFill>
        <p:spPr>
          <a:xfrm>
            <a:off x="1099747" y="6233122"/>
            <a:ext cx="1718954" cy="329662"/>
          </a:xfrm>
          <a:prstGeom prst="rect">
            <a:avLst/>
          </a:prstGeom>
        </p:spPr>
      </p:pic>
    </p:spTree>
    <p:extLst>
      <p:ext uri="{BB962C8B-B14F-4D97-AF65-F5344CB8AC3E}">
        <p14:creationId xmlns:p14="http://schemas.microsoft.com/office/powerpoint/2010/main" val="86241158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sldNum="0" hdr="0" ftr="0" dt="0"/>
  <p:txStyles>
    <p:titleStyle>
      <a:lvl1pPr algn="ctr" defTabSz="914400" rtl="0" eaLnBrk="1" latinLnBrk="0" hangingPunct="1">
        <a:lnSpc>
          <a:spcPct val="90000"/>
        </a:lnSpc>
        <a:spcBef>
          <a:spcPct val="0"/>
        </a:spcBef>
        <a:buNone/>
        <a:defRPr sz="2600" b="1" i="0" kern="1200" cap="all" spc="200" baseline="0">
          <a:solidFill>
            <a:srgbClr val="262626"/>
          </a:solidFill>
          <a:latin typeface="Vectora LT Pro 45 Light" panose="020B0406030503020204" pitchFamily="34" charset="77"/>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b="1" i="0" kern="1200" baseline="0">
          <a:solidFill>
            <a:schemeClr val="tx1">
              <a:lumMod val="85000"/>
              <a:lumOff val="15000"/>
            </a:schemeClr>
          </a:solidFill>
          <a:latin typeface="Vectora LT Pro 45 Light" panose="020B0406030503020204" pitchFamily="34" charset="77"/>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lumMod val="85000"/>
              <a:lumOff val="15000"/>
            </a:schemeClr>
          </a:solidFill>
          <a:latin typeface="Vectora LT Pro 45 Light" panose="020B0406030503020204" pitchFamily="34" charset="77"/>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lumMod val="85000"/>
              <a:lumOff val="15000"/>
            </a:schemeClr>
          </a:solidFill>
          <a:latin typeface="Vectora LT Pro 45 Light" panose="020B0406030503020204" pitchFamily="34" charset="77"/>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lumMod val="85000"/>
              <a:lumOff val="15000"/>
            </a:schemeClr>
          </a:solidFill>
          <a:latin typeface="Vectora LT Pro 45 Light" panose="020B0406030503020204" pitchFamily="34" charset="77"/>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lumMod val="85000"/>
              <a:lumOff val="15000"/>
            </a:schemeClr>
          </a:solidFill>
          <a:latin typeface="Vectora LT Pro 45 Light" panose="020B0406030503020204" pitchFamily="34" charset="77"/>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ilga.gov/legislation/billstatus.asp?DocNum=690&amp;GAID=15&amp;GA=101&amp;DocTypeID=SB&amp;LegID=116627&amp;SessionID=108" TargetMode="External"/><Relationship Id="rId2" Type="http://schemas.openxmlformats.org/officeDocument/2006/relationships/hyperlink" Target="http://www.ilga.gov/legislation/billstatus.asp?DocNum=1624&amp;GAID=15&amp;GA=101&amp;DocTypeID=SB&amp;LegID=118713&amp;SessionID=108" TargetMode="External"/><Relationship Id="rId1" Type="http://schemas.openxmlformats.org/officeDocument/2006/relationships/slideLayout" Target="../slideLayouts/slideLayout3.xml"/><Relationship Id="rId4" Type="http://schemas.openxmlformats.org/officeDocument/2006/relationships/hyperlink" Target="http://www.ilga.gov/legislation/billstatus.asp?DocNum=62&amp;GAID=15&amp;GA=101&amp;DocTypeID=HB&amp;LegID=113884&amp;SessionID=10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9472-0AAD-4631-90DE-EEA30A1EF52A}"/>
              </a:ext>
            </a:extLst>
          </p:cNvPr>
          <p:cNvSpPr>
            <a:spLocks noGrp="1"/>
          </p:cNvSpPr>
          <p:nvPr>
            <p:ph type="title"/>
          </p:nvPr>
        </p:nvSpPr>
        <p:spPr>
          <a:xfrm>
            <a:off x="1606045" y="523612"/>
            <a:ext cx="5937755" cy="1188720"/>
          </a:xfrm>
        </p:spPr>
        <p:txBody>
          <a:bodyPr/>
          <a:lstStyle/>
          <a:p>
            <a:r>
              <a:rPr lang="en-US" dirty="0"/>
              <a:t>Connect Illinois</a:t>
            </a:r>
          </a:p>
        </p:txBody>
      </p:sp>
      <p:sp>
        <p:nvSpPr>
          <p:cNvPr id="3" name="Content Placeholder 2">
            <a:extLst>
              <a:ext uri="{FF2B5EF4-FFF2-40B4-BE49-F238E27FC236}">
                <a16:creationId xmlns:a16="http://schemas.microsoft.com/office/drawing/2014/main" id="{C13E7D11-FCA9-4E7C-AD60-11A5089FBAFD}"/>
              </a:ext>
            </a:extLst>
          </p:cNvPr>
          <p:cNvSpPr>
            <a:spLocks noGrp="1"/>
          </p:cNvSpPr>
          <p:nvPr>
            <p:ph idx="1"/>
          </p:nvPr>
        </p:nvSpPr>
        <p:spPr>
          <a:xfrm>
            <a:off x="1606045" y="2231472"/>
            <a:ext cx="5937755" cy="3716322"/>
          </a:xfrm>
        </p:spPr>
        <p:txBody>
          <a:bodyPr>
            <a:normAutofit/>
          </a:bodyPr>
          <a:lstStyle/>
          <a:p>
            <a:r>
              <a:rPr lang="en-US" b="0" dirty="0"/>
              <a:t>$400 million in the Capital Infrastructure Program to the Department of Commerce &amp; Economic Opportunity for grants and loans for broadband deployment</a:t>
            </a:r>
          </a:p>
          <a:p>
            <a:endParaRPr lang="en-US" b="0" dirty="0"/>
          </a:p>
          <a:p>
            <a:r>
              <a:rPr lang="en-US" b="0" dirty="0"/>
              <a:t>$1 million in the state budget for the Department of Commerce &amp; Economic Opportunity for expenses associated with the administration of the broadband program. </a:t>
            </a:r>
          </a:p>
          <a:p>
            <a:endParaRPr lang="en-US" b="0" dirty="0"/>
          </a:p>
          <a:p>
            <a:r>
              <a:rPr lang="en-US" b="0" dirty="0"/>
              <a:t>$20 million to DoIT for upgrades to existing ICN network</a:t>
            </a:r>
            <a:endParaRPr lang="en-US" dirty="0"/>
          </a:p>
          <a:p>
            <a:endParaRPr lang="en-US" dirty="0"/>
          </a:p>
        </p:txBody>
      </p:sp>
    </p:spTree>
    <p:extLst>
      <p:ext uri="{BB962C8B-B14F-4D97-AF65-F5344CB8AC3E}">
        <p14:creationId xmlns:p14="http://schemas.microsoft.com/office/powerpoint/2010/main" val="41995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8D97-F2B0-4718-9EAD-9006946567A0}"/>
              </a:ext>
            </a:extLst>
          </p:cNvPr>
          <p:cNvSpPr>
            <a:spLocks noGrp="1"/>
          </p:cNvSpPr>
          <p:nvPr>
            <p:ph type="title"/>
          </p:nvPr>
        </p:nvSpPr>
        <p:spPr>
          <a:xfrm>
            <a:off x="1606045" y="452963"/>
            <a:ext cx="5937755" cy="1188720"/>
          </a:xfrm>
        </p:spPr>
        <p:txBody>
          <a:bodyPr/>
          <a:lstStyle/>
          <a:p>
            <a:r>
              <a:rPr lang="en-US" dirty="0"/>
              <a:t>Connect Illinois Goals</a:t>
            </a:r>
          </a:p>
        </p:txBody>
      </p:sp>
      <p:sp>
        <p:nvSpPr>
          <p:cNvPr id="3" name="Content Placeholder 2">
            <a:extLst>
              <a:ext uri="{FF2B5EF4-FFF2-40B4-BE49-F238E27FC236}">
                <a16:creationId xmlns:a16="http://schemas.microsoft.com/office/drawing/2014/main" id="{BD26C415-1EA8-44CD-9072-ECA06890BAB3}"/>
              </a:ext>
            </a:extLst>
          </p:cNvPr>
          <p:cNvSpPr>
            <a:spLocks noGrp="1"/>
          </p:cNvSpPr>
          <p:nvPr>
            <p:ph idx="1"/>
          </p:nvPr>
        </p:nvSpPr>
        <p:spPr>
          <a:xfrm>
            <a:off x="1606045" y="1862356"/>
            <a:ext cx="5937755" cy="4077049"/>
          </a:xfrm>
        </p:spPr>
        <p:txBody>
          <a:bodyPr>
            <a:normAutofit fontScale="92500"/>
          </a:bodyPr>
          <a:lstStyle/>
          <a:p>
            <a:pPr lvl="2"/>
            <a:r>
              <a:rPr lang="en-US" b="1" dirty="0"/>
              <a:t>Increased access to telehealth</a:t>
            </a:r>
            <a:r>
              <a:rPr lang="en-US" dirty="0"/>
              <a:t> across the state of Illinois, which will provide additional healthcare options to communities in rural Illinois and expand treatment opportunities in areas such as mental health and opioid addiction.</a:t>
            </a:r>
            <a:endParaRPr lang="en-US" sz="2000" dirty="0"/>
          </a:p>
          <a:p>
            <a:pPr lvl="2"/>
            <a:r>
              <a:rPr lang="en-US" b="1" dirty="0"/>
              <a:t>Increased access for K-12 schools</a:t>
            </a:r>
            <a:r>
              <a:rPr lang="en-US" dirty="0"/>
              <a:t> throughout Illinois to ensure students have the tools they need to succeed in the classroom.</a:t>
            </a:r>
            <a:endParaRPr lang="en-US" sz="2000" dirty="0"/>
          </a:p>
          <a:p>
            <a:pPr lvl="2"/>
            <a:r>
              <a:rPr lang="en-US" b="1" dirty="0"/>
              <a:t>Expanded economic development opportunities</a:t>
            </a:r>
            <a:r>
              <a:rPr lang="en-US" dirty="0"/>
              <a:t> in urban and rural communities throughout Illinois, which will support the growth of Illinois’ agriculture economy and information technology sector, help modernize transportation infrastructure, and support the development of entrepreneurs and small business owners.</a:t>
            </a:r>
          </a:p>
          <a:p>
            <a:pPr lvl="2"/>
            <a:r>
              <a:rPr lang="en-US" b="1"/>
              <a:t>Wherever </a:t>
            </a:r>
            <a:r>
              <a:rPr lang="en-US" b="1" dirty="0"/>
              <a:t>possible, 25 Mbps download/3 Mbps upload should be the minimum speed goals and scalable infrastructure, like fiber, should be pursued when economically feasible.</a:t>
            </a:r>
            <a:endParaRPr lang="en-US" dirty="0"/>
          </a:p>
          <a:p>
            <a:pPr lvl="2"/>
            <a:endParaRPr lang="en-US" dirty="0"/>
          </a:p>
          <a:p>
            <a:pPr lvl="2"/>
            <a:endParaRPr lang="en-US" sz="2000" dirty="0"/>
          </a:p>
          <a:p>
            <a:endParaRPr lang="en-US" dirty="0"/>
          </a:p>
        </p:txBody>
      </p:sp>
    </p:spTree>
    <p:extLst>
      <p:ext uri="{BB962C8B-B14F-4D97-AF65-F5344CB8AC3E}">
        <p14:creationId xmlns:p14="http://schemas.microsoft.com/office/powerpoint/2010/main" val="382825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053B-627F-4DA6-BE7F-BB22F134B44E}"/>
              </a:ext>
            </a:extLst>
          </p:cNvPr>
          <p:cNvSpPr>
            <a:spLocks noGrp="1"/>
          </p:cNvSpPr>
          <p:nvPr>
            <p:ph type="title"/>
          </p:nvPr>
        </p:nvSpPr>
        <p:spPr/>
        <p:txBody>
          <a:bodyPr/>
          <a:lstStyle/>
          <a:p>
            <a:r>
              <a:rPr lang="en-US" dirty="0"/>
              <a:t>Broadband Advisory Council</a:t>
            </a:r>
          </a:p>
        </p:txBody>
      </p:sp>
      <p:sp>
        <p:nvSpPr>
          <p:cNvPr id="3" name="Content Placeholder 2">
            <a:extLst>
              <a:ext uri="{FF2B5EF4-FFF2-40B4-BE49-F238E27FC236}">
                <a16:creationId xmlns:a16="http://schemas.microsoft.com/office/drawing/2014/main" id="{26657DD3-3822-456D-B5BA-0136978E51D1}"/>
              </a:ext>
            </a:extLst>
          </p:cNvPr>
          <p:cNvSpPr>
            <a:spLocks noGrp="1"/>
          </p:cNvSpPr>
          <p:nvPr>
            <p:ph idx="1"/>
          </p:nvPr>
        </p:nvSpPr>
        <p:spPr/>
        <p:txBody>
          <a:bodyPr>
            <a:normAutofit fontScale="92500" lnSpcReduction="10000"/>
          </a:bodyPr>
          <a:lstStyle/>
          <a:p>
            <a:r>
              <a:rPr lang="en-US" dirty="0"/>
              <a:t>25-member council with 7 industry members appointed by the Governor</a:t>
            </a:r>
          </a:p>
          <a:p>
            <a:r>
              <a:rPr lang="en-US" dirty="0"/>
              <a:t>ITA member companies represented by:</a:t>
            </a:r>
          </a:p>
          <a:p>
            <a:pPr lvl="1"/>
            <a:r>
              <a:rPr lang="en-US" dirty="0"/>
              <a:t>Deno Perdiou - Director of Government &amp; Regulatory Affairs, AT&amp;T</a:t>
            </a:r>
            <a:endParaRPr lang="en-US" sz="2200" dirty="0"/>
          </a:p>
          <a:p>
            <a:pPr lvl="1"/>
            <a:r>
              <a:rPr lang="en-US" dirty="0"/>
              <a:t>Karen Boswell - Director of Government &amp; Regulatory Affairs, Frontier Communications</a:t>
            </a:r>
            <a:endParaRPr lang="en-US" sz="2200" dirty="0"/>
          </a:p>
          <a:p>
            <a:pPr lvl="1"/>
            <a:r>
              <a:rPr lang="en-US" dirty="0"/>
              <a:t>Rick Holzmacher - Director of Government Affairs, Illinois Rural Broadband Association</a:t>
            </a:r>
            <a:endParaRPr lang="en-US" sz="2200" dirty="0"/>
          </a:p>
          <a:p>
            <a:pPr lvl="1"/>
            <a:r>
              <a:rPr lang="en-US" dirty="0"/>
              <a:t>Melia Carter, Director of Government Affairs, Verizon</a:t>
            </a:r>
            <a:endParaRPr lang="en-US" sz="2200" dirty="0"/>
          </a:p>
          <a:p>
            <a:pPr lvl="1"/>
            <a:r>
              <a:rPr lang="en-US" dirty="0"/>
              <a:t>Zak Horn - President, Metro Communications</a:t>
            </a:r>
            <a:endParaRPr lang="en-US" sz="2200" dirty="0"/>
          </a:p>
          <a:p>
            <a:pPr lvl="1"/>
            <a:endParaRPr lang="en-US" dirty="0"/>
          </a:p>
        </p:txBody>
      </p:sp>
    </p:spTree>
    <p:extLst>
      <p:ext uri="{BB962C8B-B14F-4D97-AF65-F5344CB8AC3E}">
        <p14:creationId xmlns:p14="http://schemas.microsoft.com/office/powerpoint/2010/main" val="139055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B2DF-FF63-4D8A-A35A-39CE134BE047}"/>
              </a:ext>
            </a:extLst>
          </p:cNvPr>
          <p:cNvSpPr>
            <a:spLocks noGrp="1"/>
          </p:cNvSpPr>
          <p:nvPr>
            <p:ph type="title"/>
          </p:nvPr>
        </p:nvSpPr>
        <p:spPr>
          <a:xfrm>
            <a:off x="1606045" y="532638"/>
            <a:ext cx="5937755" cy="864108"/>
          </a:xfrm>
        </p:spPr>
        <p:txBody>
          <a:bodyPr>
            <a:normAutofit/>
          </a:bodyPr>
          <a:lstStyle/>
          <a:p>
            <a:r>
              <a:rPr lang="en-US" sz="2000" dirty="0"/>
              <a:t>Broadband Advisory Council Goals</a:t>
            </a:r>
          </a:p>
        </p:txBody>
      </p:sp>
      <p:sp>
        <p:nvSpPr>
          <p:cNvPr id="3" name="Content Placeholder 2">
            <a:extLst>
              <a:ext uri="{FF2B5EF4-FFF2-40B4-BE49-F238E27FC236}">
                <a16:creationId xmlns:a16="http://schemas.microsoft.com/office/drawing/2014/main" id="{25EC655D-2367-45AF-B03A-082FC2F4C692}"/>
              </a:ext>
            </a:extLst>
          </p:cNvPr>
          <p:cNvSpPr>
            <a:spLocks noGrp="1"/>
          </p:cNvSpPr>
          <p:nvPr>
            <p:ph idx="1"/>
          </p:nvPr>
        </p:nvSpPr>
        <p:spPr>
          <a:xfrm>
            <a:off x="1606045" y="1761689"/>
            <a:ext cx="5937755" cy="3978340"/>
          </a:xfrm>
        </p:spPr>
        <p:txBody>
          <a:bodyPr>
            <a:normAutofit lnSpcReduction="10000"/>
          </a:bodyPr>
          <a:lstStyle/>
          <a:p>
            <a:pPr marL="0" indent="0">
              <a:buNone/>
            </a:pPr>
            <a:r>
              <a:rPr lang="en-US" dirty="0"/>
              <a:t>The goal is to have the Broadband Advisory Council submit a strategic expansion plan to the Governor’s Office by October 21, 2019. The report should outline the following items:</a:t>
            </a:r>
          </a:p>
          <a:p>
            <a:pPr lvl="0"/>
            <a:r>
              <a:rPr lang="en-US" b="0" dirty="0"/>
              <a:t>Timeline for expansion that includes clear, tiered goals (e.g., 25 Mbps download/3 Mbps upload to 96% of Illinoisans by 2022)</a:t>
            </a:r>
          </a:p>
          <a:p>
            <a:pPr lvl="0"/>
            <a:r>
              <a:rPr lang="en-US" b="0" dirty="0"/>
              <a:t>Expected amount of funding needed to meet those goals (e.g., $50 million in FY20, $100 million in FY21, etc.)</a:t>
            </a:r>
          </a:p>
          <a:p>
            <a:pPr lvl="0"/>
            <a:r>
              <a:rPr lang="en-US" b="0" dirty="0"/>
              <a:t>Methodology and order for addressing underserved and unserved communities</a:t>
            </a:r>
          </a:p>
          <a:p>
            <a:pPr lvl="0"/>
            <a:r>
              <a:rPr lang="en-US" b="0" dirty="0"/>
              <a:t>Infrastructure plan (e.g., fiber versus fixed wireless) </a:t>
            </a:r>
          </a:p>
          <a:p>
            <a:pPr lvl="0"/>
            <a:r>
              <a:rPr lang="en-US" b="0" dirty="0"/>
              <a:t>Engagement plan for working with providers</a:t>
            </a:r>
          </a:p>
          <a:p>
            <a:endParaRPr lang="en-US" dirty="0"/>
          </a:p>
        </p:txBody>
      </p:sp>
    </p:spTree>
    <p:extLst>
      <p:ext uri="{BB962C8B-B14F-4D97-AF65-F5344CB8AC3E}">
        <p14:creationId xmlns:p14="http://schemas.microsoft.com/office/powerpoint/2010/main" val="178262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C957F-E321-498A-8D35-2E28DCAED021}"/>
              </a:ext>
            </a:extLst>
          </p:cNvPr>
          <p:cNvSpPr>
            <a:spLocks noGrp="1"/>
          </p:cNvSpPr>
          <p:nvPr>
            <p:ph type="title"/>
          </p:nvPr>
        </p:nvSpPr>
        <p:spPr/>
        <p:txBody>
          <a:bodyPr/>
          <a:lstStyle/>
          <a:p>
            <a:r>
              <a:rPr lang="en-US" dirty="0"/>
              <a:t>Broadband Advisory Council Working Groups</a:t>
            </a:r>
          </a:p>
        </p:txBody>
      </p:sp>
      <p:sp>
        <p:nvSpPr>
          <p:cNvPr id="3" name="Content Placeholder 2">
            <a:extLst>
              <a:ext uri="{FF2B5EF4-FFF2-40B4-BE49-F238E27FC236}">
                <a16:creationId xmlns:a16="http://schemas.microsoft.com/office/drawing/2014/main" id="{0E21AF47-7D2B-4627-9CC1-B4FDF18AAFF3}"/>
              </a:ext>
            </a:extLst>
          </p:cNvPr>
          <p:cNvSpPr>
            <a:spLocks noGrp="1"/>
          </p:cNvSpPr>
          <p:nvPr>
            <p:ph idx="1"/>
          </p:nvPr>
        </p:nvSpPr>
        <p:spPr/>
        <p:txBody>
          <a:bodyPr/>
          <a:lstStyle/>
          <a:p>
            <a:pPr lvl="0"/>
            <a:r>
              <a:rPr lang="en-US" dirty="0"/>
              <a:t>Telehealth</a:t>
            </a:r>
          </a:p>
          <a:p>
            <a:pPr lvl="0"/>
            <a:r>
              <a:rPr lang="en-US" dirty="0"/>
              <a:t>Education</a:t>
            </a:r>
          </a:p>
          <a:p>
            <a:pPr lvl="0"/>
            <a:r>
              <a:rPr lang="en-US" dirty="0"/>
              <a:t>Economic Development</a:t>
            </a:r>
          </a:p>
          <a:p>
            <a:pPr lvl="0"/>
            <a:r>
              <a:rPr lang="en-US" dirty="0"/>
              <a:t>Access (ROW, permitting, RR Crossings, etc.)</a:t>
            </a:r>
          </a:p>
          <a:p>
            <a:pPr lvl="0"/>
            <a:r>
              <a:rPr lang="en-US" dirty="0"/>
              <a:t>Infrastructure &amp; Technology</a:t>
            </a:r>
          </a:p>
          <a:p>
            <a:endParaRPr lang="en-US" dirty="0"/>
          </a:p>
        </p:txBody>
      </p:sp>
    </p:spTree>
    <p:extLst>
      <p:ext uri="{BB962C8B-B14F-4D97-AF65-F5344CB8AC3E}">
        <p14:creationId xmlns:p14="http://schemas.microsoft.com/office/powerpoint/2010/main" val="7159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FA06-D2F9-4D94-929D-EC36E99D0760}"/>
              </a:ext>
            </a:extLst>
          </p:cNvPr>
          <p:cNvSpPr>
            <a:spLocks noGrp="1"/>
          </p:cNvSpPr>
          <p:nvPr>
            <p:ph type="title"/>
          </p:nvPr>
        </p:nvSpPr>
        <p:spPr>
          <a:xfrm>
            <a:off x="1606045" y="520054"/>
            <a:ext cx="5937755" cy="889275"/>
          </a:xfrm>
        </p:spPr>
        <p:txBody>
          <a:bodyPr>
            <a:normAutofit/>
          </a:bodyPr>
          <a:lstStyle/>
          <a:p>
            <a:r>
              <a:rPr lang="en-US" sz="2000" dirty="0"/>
              <a:t>Connect Illinois - Proposed Timeline</a:t>
            </a:r>
          </a:p>
        </p:txBody>
      </p:sp>
      <p:sp>
        <p:nvSpPr>
          <p:cNvPr id="3" name="Content Placeholder 2">
            <a:extLst>
              <a:ext uri="{FF2B5EF4-FFF2-40B4-BE49-F238E27FC236}">
                <a16:creationId xmlns:a16="http://schemas.microsoft.com/office/drawing/2014/main" id="{3C190A8E-8484-45F9-9D97-F43737D53DA1}"/>
              </a:ext>
            </a:extLst>
          </p:cNvPr>
          <p:cNvSpPr>
            <a:spLocks noGrp="1"/>
          </p:cNvSpPr>
          <p:nvPr>
            <p:ph idx="1"/>
          </p:nvPr>
        </p:nvSpPr>
        <p:spPr>
          <a:xfrm>
            <a:off x="1606045" y="1786855"/>
            <a:ext cx="5937755" cy="3953173"/>
          </a:xfrm>
        </p:spPr>
        <p:txBody>
          <a:bodyPr/>
          <a:lstStyle/>
          <a:p>
            <a:pPr lvl="0"/>
            <a:r>
              <a:rPr lang="en-US" dirty="0"/>
              <a:t>January 2020: </a:t>
            </a:r>
            <a:r>
              <a:rPr lang="en-US" b="0" dirty="0"/>
              <a:t>DCEO posts notices of funding opportunities</a:t>
            </a:r>
            <a:endParaRPr lang="en-US" sz="2400" b="0" dirty="0"/>
          </a:p>
          <a:p>
            <a:pPr lvl="0"/>
            <a:r>
              <a:rPr lang="en-US" dirty="0"/>
              <a:t>March 2020: </a:t>
            </a:r>
            <a:r>
              <a:rPr lang="en-US" b="0" dirty="0"/>
              <a:t>grant applications are due, and DCEO posts service areas for the challenge period</a:t>
            </a:r>
            <a:endParaRPr lang="en-US" sz="2400" b="0" dirty="0"/>
          </a:p>
          <a:p>
            <a:pPr lvl="0"/>
            <a:r>
              <a:rPr lang="en-US" dirty="0"/>
              <a:t>April – May 2020: </a:t>
            </a:r>
            <a:r>
              <a:rPr lang="en-US" b="0" dirty="0"/>
              <a:t>challenge period due, challenge period responses due, and merit review of proposals</a:t>
            </a:r>
            <a:endParaRPr lang="en-US" sz="2400" b="0" dirty="0"/>
          </a:p>
          <a:p>
            <a:pPr lvl="0"/>
            <a:r>
              <a:rPr lang="en-US" dirty="0"/>
              <a:t>June 2020 and Forward: </a:t>
            </a:r>
            <a:r>
              <a:rPr lang="en-US" b="0" dirty="0"/>
              <a:t>Notice of state awards, 14-day protest period, execute grant agreements</a:t>
            </a:r>
            <a:endParaRPr lang="en-US" sz="2400" b="0" dirty="0"/>
          </a:p>
          <a:p>
            <a:pPr lvl="1"/>
            <a:r>
              <a:rPr lang="en-US" dirty="0"/>
              <a:t>Projects must commence within one year of the grant being awarded, and the project must be completed within three years of the grant award.</a:t>
            </a:r>
            <a:endParaRPr lang="en-US" sz="2000" dirty="0"/>
          </a:p>
          <a:p>
            <a:endParaRPr lang="en-US" dirty="0"/>
          </a:p>
        </p:txBody>
      </p:sp>
    </p:spTree>
    <p:extLst>
      <p:ext uri="{BB962C8B-B14F-4D97-AF65-F5344CB8AC3E}">
        <p14:creationId xmlns:p14="http://schemas.microsoft.com/office/powerpoint/2010/main" val="68598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A39B-CBA6-47F4-90A1-52FFF23BB6BE}"/>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BFC7F55B-DEE6-400E-A4B7-7C4254591F63}"/>
              </a:ext>
            </a:extLst>
          </p:cNvPr>
          <p:cNvSpPr>
            <a:spLocks noGrp="1"/>
          </p:cNvSpPr>
          <p:nvPr>
            <p:ph type="body" idx="1"/>
          </p:nvPr>
        </p:nvSpPr>
        <p:spPr/>
        <p:txBody>
          <a:bodyPr anchor="ctr"/>
          <a:lstStyle/>
          <a:p>
            <a:r>
              <a:rPr lang="en-US" dirty="0"/>
              <a:t>Full Legislative Report and status of telecom bills available on the ITA website: il-ita.com </a:t>
            </a:r>
          </a:p>
        </p:txBody>
      </p:sp>
    </p:spTree>
    <p:extLst>
      <p:ext uri="{BB962C8B-B14F-4D97-AF65-F5344CB8AC3E}">
        <p14:creationId xmlns:p14="http://schemas.microsoft.com/office/powerpoint/2010/main" val="102646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3FFCC8-4C78-4D03-9398-8C7FF0C07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spTree>
    <p:extLst>
      <p:ext uri="{BB962C8B-B14F-4D97-AF65-F5344CB8AC3E}">
        <p14:creationId xmlns:p14="http://schemas.microsoft.com/office/powerpoint/2010/main" val="260830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F7F8-7616-4140-9426-903BC2F87002}"/>
              </a:ext>
            </a:extLst>
          </p:cNvPr>
          <p:cNvSpPr>
            <a:spLocks noGrp="1"/>
          </p:cNvSpPr>
          <p:nvPr>
            <p:ph type="ctrTitle"/>
          </p:nvPr>
        </p:nvSpPr>
        <p:spPr/>
        <p:txBody>
          <a:bodyPr/>
          <a:lstStyle/>
          <a:p>
            <a:r>
              <a:rPr lang="en-US" dirty="0"/>
              <a:t>State Legislative Update</a:t>
            </a:r>
          </a:p>
        </p:txBody>
      </p:sp>
      <p:sp>
        <p:nvSpPr>
          <p:cNvPr id="3" name="Subtitle 2">
            <a:extLst>
              <a:ext uri="{FF2B5EF4-FFF2-40B4-BE49-F238E27FC236}">
                <a16:creationId xmlns:a16="http://schemas.microsoft.com/office/drawing/2014/main" id="{741F2443-AEFA-4701-91AE-85E09099203C}"/>
              </a:ext>
            </a:extLst>
          </p:cNvPr>
          <p:cNvSpPr>
            <a:spLocks noGrp="1"/>
          </p:cNvSpPr>
          <p:nvPr>
            <p:ph type="subTitle" idx="1"/>
          </p:nvPr>
        </p:nvSpPr>
        <p:spPr/>
        <p:txBody>
          <a:bodyPr anchor="ctr"/>
          <a:lstStyle/>
          <a:p>
            <a:r>
              <a:rPr lang="en-US" dirty="0"/>
              <a:t>2019 Spring Session of the</a:t>
            </a:r>
          </a:p>
          <a:p>
            <a:r>
              <a:rPr lang="en-US" dirty="0"/>
              <a:t>101st Illinois General Assembly</a:t>
            </a:r>
          </a:p>
        </p:txBody>
      </p:sp>
    </p:spTree>
    <p:extLst>
      <p:ext uri="{BB962C8B-B14F-4D97-AF65-F5344CB8AC3E}">
        <p14:creationId xmlns:p14="http://schemas.microsoft.com/office/powerpoint/2010/main" val="413755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2F02-982B-4BB4-9BD6-CE50C781D3D5}"/>
              </a:ext>
            </a:extLst>
          </p:cNvPr>
          <p:cNvSpPr>
            <a:spLocks noGrp="1"/>
          </p:cNvSpPr>
          <p:nvPr>
            <p:ph type="title"/>
          </p:nvPr>
        </p:nvSpPr>
        <p:spPr/>
        <p:txBody>
          <a:bodyPr/>
          <a:lstStyle/>
          <a:p>
            <a:r>
              <a:rPr lang="en-US" dirty="0"/>
              <a:t>2019 Top Legislative Issues</a:t>
            </a:r>
          </a:p>
        </p:txBody>
      </p:sp>
      <p:sp>
        <p:nvSpPr>
          <p:cNvPr id="3" name="Content Placeholder 2">
            <a:extLst>
              <a:ext uri="{FF2B5EF4-FFF2-40B4-BE49-F238E27FC236}">
                <a16:creationId xmlns:a16="http://schemas.microsoft.com/office/drawing/2014/main" id="{20C7E6F4-67BD-4261-B8A1-EA11C2952702}"/>
              </a:ext>
            </a:extLst>
          </p:cNvPr>
          <p:cNvSpPr>
            <a:spLocks noGrp="1"/>
          </p:cNvSpPr>
          <p:nvPr>
            <p:ph idx="1"/>
          </p:nvPr>
        </p:nvSpPr>
        <p:spPr/>
        <p:txBody>
          <a:bodyPr>
            <a:normAutofit/>
          </a:bodyPr>
          <a:lstStyle/>
          <a:p>
            <a:pPr marL="342900" indent="-342900">
              <a:buFont typeface="+mj-lt"/>
              <a:buAutoNum type="arabicPeriod"/>
            </a:pPr>
            <a:r>
              <a:rPr lang="en-US" sz="2400" b="0" dirty="0"/>
              <a:t>Gov. JB Pritzker’s “Think Big” Agenda</a:t>
            </a:r>
          </a:p>
          <a:p>
            <a:pPr marL="342900" indent="-342900">
              <a:buFont typeface="+mj-lt"/>
              <a:buAutoNum type="arabicPeriod"/>
            </a:pPr>
            <a:endParaRPr lang="en-US" sz="2400" b="0" dirty="0"/>
          </a:p>
          <a:p>
            <a:pPr marL="342900" indent="-342900">
              <a:buFont typeface="+mj-lt"/>
              <a:buAutoNum type="arabicPeriod"/>
            </a:pPr>
            <a:r>
              <a:rPr lang="en-US" sz="2400" b="0" dirty="0"/>
              <a:t>Telecom Issues</a:t>
            </a:r>
          </a:p>
          <a:p>
            <a:pPr marL="342900" indent="-342900">
              <a:buFont typeface="+mj-lt"/>
              <a:buAutoNum type="arabicPeriod"/>
            </a:pPr>
            <a:endParaRPr lang="en-US" sz="2400" b="0" dirty="0"/>
          </a:p>
          <a:p>
            <a:pPr marL="342900" indent="-342900">
              <a:buFont typeface="+mj-lt"/>
              <a:buAutoNum type="arabicPeriod"/>
            </a:pPr>
            <a:r>
              <a:rPr lang="en-US" sz="2400" b="0" dirty="0"/>
              <a:t>“Connect Illinois” Broadband Grant Program</a:t>
            </a:r>
          </a:p>
        </p:txBody>
      </p:sp>
    </p:spTree>
    <p:extLst>
      <p:ext uri="{BB962C8B-B14F-4D97-AF65-F5344CB8AC3E}">
        <p14:creationId xmlns:p14="http://schemas.microsoft.com/office/powerpoint/2010/main" val="24885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175C-A794-454F-B67E-1DF90552757C}"/>
              </a:ext>
            </a:extLst>
          </p:cNvPr>
          <p:cNvSpPr>
            <a:spLocks noGrp="1"/>
          </p:cNvSpPr>
          <p:nvPr>
            <p:ph type="title"/>
          </p:nvPr>
        </p:nvSpPr>
        <p:spPr>
          <a:xfrm>
            <a:off x="1669107" y="857913"/>
            <a:ext cx="5937755" cy="1188720"/>
          </a:xfrm>
        </p:spPr>
        <p:txBody>
          <a:bodyPr/>
          <a:lstStyle/>
          <a:p>
            <a:r>
              <a:rPr lang="en-US" dirty="0"/>
              <a:t>Pritzker “Think Big” Agenda</a:t>
            </a:r>
          </a:p>
        </p:txBody>
      </p:sp>
      <p:sp>
        <p:nvSpPr>
          <p:cNvPr id="3" name="Content Placeholder 2">
            <a:extLst>
              <a:ext uri="{FF2B5EF4-FFF2-40B4-BE49-F238E27FC236}">
                <a16:creationId xmlns:a16="http://schemas.microsoft.com/office/drawing/2014/main" id="{E9E07944-1F4C-4EAD-9ADD-51C3523A6482}"/>
              </a:ext>
            </a:extLst>
          </p:cNvPr>
          <p:cNvSpPr>
            <a:spLocks noGrp="1"/>
          </p:cNvSpPr>
          <p:nvPr>
            <p:ph idx="1"/>
          </p:nvPr>
        </p:nvSpPr>
        <p:spPr>
          <a:xfrm>
            <a:off x="1669106" y="2445098"/>
            <a:ext cx="5937755" cy="3101983"/>
          </a:xfrm>
        </p:spPr>
        <p:txBody>
          <a:bodyPr>
            <a:normAutofit lnSpcReduction="10000"/>
          </a:bodyPr>
          <a:lstStyle/>
          <a:p>
            <a:r>
              <a:rPr lang="en-US" b="0" dirty="0"/>
              <a:t>$15 Minimum Wage by 2025 – Fast-tracked through Legislature &amp; signed into law February 19</a:t>
            </a:r>
          </a:p>
          <a:p>
            <a:r>
              <a:rPr lang="en-US" b="0" dirty="0"/>
              <a:t>Constitutional Amendment for a Graduated Income Tax and proposed graduated income tax rates</a:t>
            </a:r>
          </a:p>
          <a:p>
            <a:r>
              <a:rPr lang="en-US" b="0" dirty="0"/>
              <a:t>Capital Infrastructure Improvement Program for Transportation Projects and Other State Needs</a:t>
            </a:r>
          </a:p>
          <a:p>
            <a:r>
              <a:rPr lang="en-US" b="0" dirty="0"/>
              <a:t>Improve Broadband Access – Particularly in Rural Illinois</a:t>
            </a:r>
          </a:p>
          <a:p>
            <a:r>
              <a:rPr lang="en-US" b="0" dirty="0"/>
              <a:t>Expand Gaming including Legalizing Sports Betting</a:t>
            </a:r>
          </a:p>
          <a:p>
            <a:r>
              <a:rPr lang="en-US" b="0" dirty="0"/>
              <a:t>Legalize Adult Use of Cannabis</a:t>
            </a:r>
          </a:p>
        </p:txBody>
      </p:sp>
    </p:spTree>
    <p:extLst>
      <p:ext uri="{BB962C8B-B14F-4D97-AF65-F5344CB8AC3E}">
        <p14:creationId xmlns:p14="http://schemas.microsoft.com/office/powerpoint/2010/main" val="51228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E623-EADA-4152-A1A8-945C38CAD893}"/>
              </a:ext>
            </a:extLst>
          </p:cNvPr>
          <p:cNvSpPr>
            <a:spLocks noGrp="1"/>
          </p:cNvSpPr>
          <p:nvPr>
            <p:ph type="title"/>
          </p:nvPr>
        </p:nvSpPr>
        <p:spPr/>
        <p:txBody>
          <a:bodyPr/>
          <a:lstStyle/>
          <a:p>
            <a:r>
              <a:rPr lang="en-US" dirty="0"/>
              <a:t>Minimum wage schedule</a:t>
            </a:r>
          </a:p>
        </p:txBody>
      </p:sp>
      <p:sp>
        <p:nvSpPr>
          <p:cNvPr id="3" name="Content Placeholder 2">
            <a:extLst>
              <a:ext uri="{FF2B5EF4-FFF2-40B4-BE49-F238E27FC236}">
                <a16:creationId xmlns:a16="http://schemas.microsoft.com/office/drawing/2014/main" id="{25510990-2856-4C0B-8068-785696C003E4}"/>
              </a:ext>
            </a:extLst>
          </p:cNvPr>
          <p:cNvSpPr>
            <a:spLocks noGrp="1"/>
          </p:cNvSpPr>
          <p:nvPr>
            <p:ph idx="1"/>
          </p:nvPr>
        </p:nvSpPr>
        <p:spPr/>
        <p:txBody>
          <a:bodyPr/>
          <a:lstStyle/>
          <a:p>
            <a:r>
              <a:rPr lang="en-US" b="0" dirty="0"/>
              <a:t>Jan. 1, 2020 – $1 per hour increase to $9.25 per hour. </a:t>
            </a:r>
          </a:p>
          <a:p>
            <a:r>
              <a:rPr lang="en-US" b="0" dirty="0"/>
              <a:t>July 1, 2020 – 75 cent increase to $10 per hour </a:t>
            </a:r>
          </a:p>
          <a:p>
            <a:r>
              <a:rPr lang="en-US" b="0" dirty="0"/>
              <a:t>Jan. 1, 2021 – $1 per hour increase to $11 per hour. </a:t>
            </a:r>
          </a:p>
          <a:p>
            <a:r>
              <a:rPr lang="en-US" b="0" dirty="0"/>
              <a:t>Jan. 1, 2022 – $1 per hour increase to $12 per hour. </a:t>
            </a:r>
          </a:p>
          <a:p>
            <a:r>
              <a:rPr lang="en-US" b="0" dirty="0"/>
              <a:t>Jan. 1, 2023 – $1 per hour increase to $13 per hour. </a:t>
            </a:r>
          </a:p>
          <a:p>
            <a:r>
              <a:rPr lang="en-US" b="0" dirty="0"/>
              <a:t>Jan. 1, 2024 – $1 per hour increase to $14 per hour. </a:t>
            </a:r>
          </a:p>
          <a:p>
            <a:r>
              <a:rPr lang="en-US" b="0" dirty="0"/>
              <a:t>Jan. 1, 2025 – $1 per hour increase to $15 per hour. </a:t>
            </a:r>
          </a:p>
          <a:p>
            <a:endParaRPr lang="en-US" b="0" dirty="0"/>
          </a:p>
        </p:txBody>
      </p:sp>
    </p:spTree>
    <p:extLst>
      <p:ext uri="{BB962C8B-B14F-4D97-AF65-F5344CB8AC3E}">
        <p14:creationId xmlns:p14="http://schemas.microsoft.com/office/powerpoint/2010/main" val="18137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08BF-E522-4F28-9DC7-EF0FCB20FB5F}"/>
              </a:ext>
            </a:extLst>
          </p:cNvPr>
          <p:cNvSpPr>
            <a:spLocks noGrp="1"/>
          </p:cNvSpPr>
          <p:nvPr>
            <p:ph type="title"/>
          </p:nvPr>
        </p:nvSpPr>
        <p:spPr>
          <a:xfrm>
            <a:off x="1603122" y="407517"/>
            <a:ext cx="5937755" cy="636263"/>
          </a:xfrm>
        </p:spPr>
        <p:txBody>
          <a:bodyPr>
            <a:normAutofit fontScale="90000"/>
          </a:bodyPr>
          <a:lstStyle/>
          <a:p>
            <a:r>
              <a:rPr lang="en-US" sz="2000" dirty="0"/>
              <a:t>Proposed Graduated Income Tax rates</a:t>
            </a:r>
          </a:p>
        </p:txBody>
      </p:sp>
      <p:sp>
        <p:nvSpPr>
          <p:cNvPr id="3" name="Content Placeholder 2">
            <a:extLst>
              <a:ext uri="{FF2B5EF4-FFF2-40B4-BE49-F238E27FC236}">
                <a16:creationId xmlns:a16="http://schemas.microsoft.com/office/drawing/2014/main" id="{E85BB879-3D57-42DA-AE72-97A4CAC864E8}"/>
              </a:ext>
            </a:extLst>
          </p:cNvPr>
          <p:cNvSpPr>
            <a:spLocks noGrp="1"/>
          </p:cNvSpPr>
          <p:nvPr>
            <p:ph idx="1"/>
          </p:nvPr>
        </p:nvSpPr>
        <p:spPr>
          <a:xfrm>
            <a:off x="1606045" y="1208016"/>
            <a:ext cx="5937755" cy="4924336"/>
          </a:xfrm>
        </p:spPr>
        <p:txBody>
          <a:bodyPr>
            <a:normAutofit fontScale="70000" lnSpcReduction="20000"/>
          </a:bodyPr>
          <a:lstStyle/>
          <a:p>
            <a:r>
              <a:rPr lang="en-US" dirty="0"/>
              <a:t>Senate Bill 687 imposes graduated income tax rates effective January 2021, if the constitutional amendment authorizing graduated rates is approved by the voters. </a:t>
            </a:r>
          </a:p>
          <a:p>
            <a:r>
              <a:rPr lang="en-US" dirty="0"/>
              <a:t>The bill would raise the top rate on individuals and corporations to 7.99% (10.49% for corporations with the 2.5% replacement tax). Here are the rates set out in the legislation:</a:t>
            </a:r>
          </a:p>
          <a:p>
            <a:r>
              <a:rPr lang="en-US" dirty="0"/>
              <a:t>For Persons filing a Joint Return:</a:t>
            </a:r>
          </a:p>
          <a:p>
            <a:pPr lvl="1"/>
            <a:r>
              <a:rPr lang="en-US" dirty="0"/>
              <a:t>4.75% on income from $0 to $10,000</a:t>
            </a:r>
          </a:p>
          <a:p>
            <a:pPr lvl="1"/>
            <a:r>
              <a:rPr lang="en-US" dirty="0"/>
              <a:t>4.90% on income from $10,001 to $100,000</a:t>
            </a:r>
          </a:p>
          <a:p>
            <a:pPr lvl="1"/>
            <a:r>
              <a:rPr lang="en-US" dirty="0"/>
              <a:t>4.95% on income from $100,001 to $250,000</a:t>
            </a:r>
          </a:p>
          <a:p>
            <a:pPr lvl="1"/>
            <a:r>
              <a:rPr lang="en-US" dirty="0"/>
              <a:t>7.75% on income from $250,001 to $500,000</a:t>
            </a:r>
          </a:p>
          <a:p>
            <a:pPr lvl="1"/>
            <a:r>
              <a:rPr lang="en-US" dirty="0"/>
              <a:t>7.85% on income from $500,001 to $1 million</a:t>
            </a:r>
          </a:p>
          <a:p>
            <a:pPr lvl="1"/>
            <a:r>
              <a:rPr lang="en-US" dirty="0"/>
              <a:t>7.99% on all income when it totals more than $1 million</a:t>
            </a:r>
          </a:p>
          <a:p>
            <a:r>
              <a:rPr lang="en-US" dirty="0"/>
              <a:t>For Single Filers:</a:t>
            </a:r>
          </a:p>
          <a:p>
            <a:pPr lvl="1"/>
            <a:r>
              <a:rPr lang="en-US" dirty="0"/>
              <a:t>4.75% on income from $0 to $10,000</a:t>
            </a:r>
          </a:p>
          <a:p>
            <a:pPr lvl="1"/>
            <a:r>
              <a:rPr lang="en-US" dirty="0"/>
              <a:t>4.90% on income from $10,001 to $100,000</a:t>
            </a:r>
          </a:p>
          <a:p>
            <a:pPr lvl="1"/>
            <a:r>
              <a:rPr lang="en-US" dirty="0"/>
              <a:t>4.95% on income from $100,001 to $250,000</a:t>
            </a:r>
          </a:p>
          <a:p>
            <a:pPr lvl="1"/>
            <a:r>
              <a:rPr lang="en-US" dirty="0"/>
              <a:t>7.75% on income from $250,001 to $350,000</a:t>
            </a:r>
          </a:p>
          <a:p>
            <a:pPr lvl="1"/>
            <a:r>
              <a:rPr lang="en-US" dirty="0"/>
              <a:t>7.85% on income from $350,001 to $750,000</a:t>
            </a:r>
          </a:p>
          <a:p>
            <a:pPr lvl="1"/>
            <a:r>
              <a:rPr lang="en-US" dirty="0"/>
              <a:t>7.99% on all income when it totals more than $750,000</a:t>
            </a:r>
          </a:p>
          <a:p>
            <a:endParaRPr lang="en-US" dirty="0"/>
          </a:p>
        </p:txBody>
      </p:sp>
    </p:spTree>
    <p:extLst>
      <p:ext uri="{BB962C8B-B14F-4D97-AF65-F5344CB8AC3E}">
        <p14:creationId xmlns:p14="http://schemas.microsoft.com/office/powerpoint/2010/main" val="352389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3FC6-E271-407A-952A-18D80911B636}"/>
              </a:ext>
            </a:extLst>
          </p:cNvPr>
          <p:cNvSpPr>
            <a:spLocks noGrp="1"/>
          </p:cNvSpPr>
          <p:nvPr>
            <p:ph type="title"/>
          </p:nvPr>
        </p:nvSpPr>
        <p:spPr/>
        <p:txBody>
          <a:bodyPr/>
          <a:lstStyle/>
          <a:p>
            <a:r>
              <a:rPr lang="en-US" dirty="0"/>
              <a:t>Telecom issues at the capitol</a:t>
            </a:r>
          </a:p>
        </p:txBody>
      </p:sp>
      <p:sp>
        <p:nvSpPr>
          <p:cNvPr id="3" name="Content Placeholder 2">
            <a:extLst>
              <a:ext uri="{FF2B5EF4-FFF2-40B4-BE49-F238E27FC236}">
                <a16:creationId xmlns:a16="http://schemas.microsoft.com/office/drawing/2014/main" id="{539C1D44-4CDB-44F7-B9D3-359DB52A8E66}"/>
              </a:ext>
            </a:extLst>
          </p:cNvPr>
          <p:cNvSpPr>
            <a:spLocks noGrp="1"/>
          </p:cNvSpPr>
          <p:nvPr>
            <p:ph idx="1"/>
          </p:nvPr>
        </p:nvSpPr>
        <p:spPr>
          <a:xfrm>
            <a:off x="1606045" y="2512210"/>
            <a:ext cx="5937755" cy="3101983"/>
          </a:xfrm>
        </p:spPr>
        <p:txBody>
          <a:bodyPr/>
          <a:lstStyle/>
          <a:p>
            <a:r>
              <a:rPr lang="en-US" dirty="0"/>
              <a:t>Data Privacy &amp; Data Breach Regulations –  15 bills introduced</a:t>
            </a:r>
          </a:p>
          <a:p>
            <a:r>
              <a:rPr lang="en-US" dirty="0"/>
              <a:t>Robocall &amp; Spoofing Regulation &amp; Penalties – 6 bills and 2 resolutions introduced</a:t>
            </a:r>
          </a:p>
          <a:p>
            <a:r>
              <a:rPr lang="en-US" dirty="0"/>
              <a:t>Broadband Access – Governor’s Initiative</a:t>
            </a:r>
          </a:p>
          <a:p>
            <a:r>
              <a:rPr lang="en-US" dirty="0"/>
              <a:t>Net Neutrality Regulations for Companies that have Contracts with the State</a:t>
            </a:r>
          </a:p>
          <a:p>
            <a:r>
              <a:rPr lang="en-US" dirty="0"/>
              <a:t>Video Taxes, 9-1-1, Rights-of Way &amp; Underground Facilities Damage Prevention</a:t>
            </a:r>
          </a:p>
          <a:p>
            <a:endParaRPr lang="en-US" dirty="0"/>
          </a:p>
        </p:txBody>
      </p:sp>
    </p:spTree>
    <p:extLst>
      <p:ext uri="{BB962C8B-B14F-4D97-AF65-F5344CB8AC3E}">
        <p14:creationId xmlns:p14="http://schemas.microsoft.com/office/powerpoint/2010/main" val="107144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A9B6D-251C-432A-8817-68A55839A5B6}"/>
              </a:ext>
            </a:extLst>
          </p:cNvPr>
          <p:cNvSpPr>
            <a:spLocks noGrp="1"/>
          </p:cNvSpPr>
          <p:nvPr>
            <p:ph type="title"/>
          </p:nvPr>
        </p:nvSpPr>
        <p:spPr>
          <a:xfrm>
            <a:off x="1606045" y="523612"/>
            <a:ext cx="5937755" cy="1188720"/>
          </a:xfrm>
        </p:spPr>
        <p:txBody>
          <a:bodyPr/>
          <a:lstStyle/>
          <a:p>
            <a:r>
              <a:rPr lang="en-US" dirty="0"/>
              <a:t>Telecom issues approved</a:t>
            </a:r>
          </a:p>
        </p:txBody>
      </p:sp>
      <p:sp>
        <p:nvSpPr>
          <p:cNvPr id="3" name="Content Placeholder 2">
            <a:extLst>
              <a:ext uri="{FF2B5EF4-FFF2-40B4-BE49-F238E27FC236}">
                <a16:creationId xmlns:a16="http://schemas.microsoft.com/office/drawing/2014/main" id="{7A170C8F-15B4-4329-9F44-3A9C3A434B0E}"/>
              </a:ext>
            </a:extLst>
          </p:cNvPr>
          <p:cNvSpPr>
            <a:spLocks noGrp="1"/>
          </p:cNvSpPr>
          <p:nvPr>
            <p:ph idx="1"/>
          </p:nvPr>
        </p:nvSpPr>
        <p:spPr>
          <a:xfrm>
            <a:off x="1606045" y="1895912"/>
            <a:ext cx="5937755" cy="4144161"/>
          </a:xfrm>
        </p:spPr>
        <p:txBody>
          <a:bodyPr>
            <a:normAutofit fontScale="77500" lnSpcReduction="20000"/>
          </a:bodyPr>
          <a:lstStyle/>
          <a:p>
            <a:pPr marL="0" indent="0">
              <a:buNone/>
            </a:pPr>
            <a:r>
              <a:rPr lang="en-US" u="sng" dirty="0">
                <a:hlinkClick r:id="rId2"/>
              </a:rPr>
              <a:t>Senate Bill 1624</a:t>
            </a:r>
            <a:r>
              <a:rPr lang="en-US" dirty="0"/>
              <a:t> – Reporting of Data Breaches to the Attorney General</a:t>
            </a:r>
          </a:p>
          <a:p>
            <a:pPr marL="228600" lvl="1" indent="0">
              <a:buNone/>
            </a:pPr>
            <a:r>
              <a:rPr lang="en-US" dirty="0"/>
              <a:t>Signed into law Aug. 9 as Public Act 101-0343 – takes effect Jan. 1, 2020</a:t>
            </a:r>
          </a:p>
          <a:p>
            <a:pPr marL="228600" lvl="1" indent="0">
              <a:buNone/>
            </a:pPr>
            <a:r>
              <a:rPr lang="en-US" dirty="0"/>
              <a:t>Requires notification of a data breach of 500 or more residents to the Attorney General in the most expedient time possible and without delay (which is the current the requirement for reporting data breaches to affected consumers). </a:t>
            </a:r>
          </a:p>
          <a:p>
            <a:pPr marL="228600" lvl="1" indent="0">
              <a:buNone/>
            </a:pPr>
            <a:endParaRPr lang="en-US" dirty="0"/>
          </a:p>
          <a:p>
            <a:pPr marL="0" indent="0">
              <a:buNone/>
            </a:pPr>
            <a:r>
              <a:rPr lang="en-US" u="sng" dirty="0">
                <a:hlinkClick r:id="rId3"/>
              </a:rPr>
              <a:t>Senate Bill 690</a:t>
            </a:r>
            <a:r>
              <a:rPr lang="en-US" dirty="0"/>
              <a:t> – Data Center Tax Incentives</a:t>
            </a:r>
          </a:p>
          <a:p>
            <a:pPr marL="228600" lvl="1" indent="0">
              <a:buNone/>
            </a:pPr>
            <a:r>
              <a:rPr lang="en-US" dirty="0"/>
              <a:t>Signed into law June 28 as Public Act 101-0031 – immediate effective date</a:t>
            </a:r>
          </a:p>
          <a:p>
            <a:pPr marL="228600" lvl="1" indent="0">
              <a:buNone/>
            </a:pPr>
            <a:r>
              <a:rPr lang="en-US" dirty="0"/>
              <a:t>Includes language to create a tax incentive for new and existing data centers. Qualifying data centers in Illinois must meet a capital investment of at least $250 million over a 60-month period and have 20 full-time employees. Includes an income tax credit of 20% of wages paid to construction employees for data centers that locate in economically distressed areas.</a:t>
            </a:r>
          </a:p>
          <a:p>
            <a:pPr marL="228600" lvl="1" indent="0">
              <a:buNone/>
            </a:pPr>
            <a:endParaRPr lang="en-US" dirty="0"/>
          </a:p>
          <a:p>
            <a:pPr marL="0" indent="0">
              <a:buNone/>
            </a:pPr>
            <a:r>
              <a:rPr lang="en-US" b="1" u="sng" dirty="0">
                <a:hlinkClick r:id="rId4"/>
              </a:rPr>
              <a:t>House Bill 62</a:t>
            </a:r>
            <a:r>
              <a:rPr lang="en-US" b="1" dirty="0"/>
              <a:t> – Rebuild Illinois Capital Infrastructure Program</a:t>
            </a:r>
          </a:p>
          <a:p>
            <a:pPr marL="228600" lvl="1" indent="0">
              <a:buNone/>
            </a:pPr>
            <a:r>
              <a:rPr lang="en-US" dirty="0"/>
              <a:t>Signed into law June 28 as Public Act 101-0029 – took effect July 1, 2019</a:t>
            </a:r>
          </a:p>
          <a:p>
            <a:pPr marL="228600" lvl="1" indent="0">
              <a:buNone/>
            </a:pPr>
            <a:r>
              <a:rPr lang="en-US" dirty="0"/>
              <a:t>Rebuild Illinois Capital Infrastructure Program includes $400 million for broadband grants and loans</a:t>
            </a:r>
          </a:p>
          <a:p>
            <a:pPr marL="0" indent="0">
              <a:buNone/>
            </a:pPr>
            <a:endParaRPr lang="en-US" sz="2300" dirty="0"/>
          </a:p>
          <a:p>
            <a:endParaRPr lang="en-US" dirty="0"/>
          </a:p>
        </p:txBody>
      </p:sp>
    </p:spTree>
    <p:extLst>
      <p:ext uri="{BB962C8B-B14F-4D97-AF65-F5344CB8AC3E}">
        <p14:creationId xmlns:p14="http://schemas.microsoft.com/office/powerpoint/2010/main" val="398731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C6C7-42FA-4E5E-9CB8-9BA0CA56723F}"/>
              </a:ext>
            </a:extLst>
          </p:cNvPr>
          <p:cNvSpPr>
            <a:spLocks noGrp="1"/>
          </p:cNvSpPr>
          <p:nvPr>
            <p:ph type="title"/>
          </p:nvPr>
        </p:nvSpPr>
        <p:spPr/>
        <p:txBody>
          <a:bodyPr/>
          <a:lstStyle/>
          <a:p>
            <a:r>
              <a:rPr lang="en-US" dirty="0"/>
              <a:t>Rural broadband</a:t>
            </a:r>
          </a:p>
        </p:txBody>
      </p:sp>
      <p:sp>
        <p:nvSpPr>
          <p:cNvPr id="3" name="Content Placeholder 2">
            <a:extLst>
              <a:ext uri="{FF2B5EF4-FFF2-40B4-BE49-F238E27FC236}">
                <a16:creationId xmlns:a16="http://schemas.microsoft.com/office/drawing/2014/main" id="{F70A5214-77D6-48FE-A3A9-3A8A5871CF6D}"/>
              </a:ext>
            </a:extLst>
          </p:cNvPr>
          <p:cNvSpPr>
            <a:spLocks noGrp="1"/>
          </p:cNvSpPr>
          <p:nvPr>
            <p:ph idx="1"/>
          </p:nvPr>
        </p:nvSpPr>
        <p:spPr/>
        <p:txBody>
          <a:bodyPr/>
          <a:lstStyle/>
          <a:p>
            <a:r>
              <a:rPr lang="en-US" b="0" dirty="0"/>
              <a:t>Gov. Pritzker talked about improving rural broadband access throughout his campaign and as Governor</a:t>
            </a:r>
          </a:p>
          <a:p>
            <a:pPr marL="457200" lvl="2" indent="0">
              <a:buNone/>
            </a:pPr>
            <a:r>
              <a:rPr lang="en-US" dirty="0"/>
              <a:t>"As we enter Illinois’ third century, we must bring a renaissance to downstate Illinois which has been deprived of some basic resources for education and business building that are taken for granted elsewhere in our state. To begin, we will work to deliver high speed broadband internet coverage to everyone, in every corner of Illinois. Today every new job and every student is dependent upon connectivity, and no part of our state should be left out." – Pritzker Inaugural Address</a:t>
            </a:r>
          </a:p>
          <a:p>
            <a:endParaRPr lang="en-US" dirty="0"/>
          </a:p>
        </p:txBody>
      </p:sp>
    </p:spTree>
    <p:extLst>
      <p:ext uri="{BB962C8B-B14F-4D97-AF65-F5344CB8AC3E}">
        <p14:creationId xmlns:p14="http://schemas.microsoft.com/office/powerpoint/2010/main" val="4224245464"/>
      </p:ext>
    </p:extLst>
  </p:cSld>
  <p:clrMapOvr>
    <a:masterClrMapping/>
  </p:clrMapOvr>
</p:sld>
</file>

<file path=ppt/theme/theme1.xml><?xml version="1.0" encoding="utf-8"?>
<a:theme xmlns:a="http://schemas.openxmlformats.org/drawingml/2006/main" name="1_Parcel">
  <a:themeElements>
    <a:clrScheme name="ITA">
      <a:dk1>
        <a:srgbClr val="000000"/>
      </a:dk1>
      <a:lt1>
        <a:srgbClr val="FFFFFF"/>
      </a:lt1>
      <a:dk2>
        <a:srgbClr val="032B50"/>
      </a:dk2>
      <a:lt2>
        <a:srgbClr val="6A6C69"/>
      </a:lt2>
      <a:accent1>
        <a:srgbClr val="9EC53E"/>
      </a:accent1>
      <a:accent2>
        <a:srgbClr val="44607B"/>
      </a:accent2>
      <a:accent3>
        <a:srgbClr val="A3B0BD"/>
      </a:accent3>
      <a:accent4>
        <a:srgbClr val="797B78"/>
      </a:accent4>
      <a:accent5>
        <a:srgbClr val="BDD687"/>
      </a:accent5>
      <a:accent6>
        <a:srgbClr val="C3DA92"/>
      </a:accent6>
      <a:hlink>
        <a:srgbClr val="032B50"/>
      </a:hlink>
      <a:folHlink>
        <a:srgbClr val="052B51"/>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0</TotalTime>
  <Words>1277</Words>
  <Application>Microsoft Office PowerPoint</Application>
  <PresentationFormat>On-screen Show (4:3)</PresentationFormat>
  <Paragraphs>103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Gill Sans MT</vt:lpstr>
      <vt:lpstr>Vectora LT Pro 45 Light</vt:lpstr>
      <vt:lpstr>1_Parcel</vt:lpstr>
      <vt:lpstr>PowerPoint Presentation</vt:lpstr>
      <vt:lpstr>State Legislative Update</vt:lpstr>
      <vt:lpstr>2019 Top Legislative Issues</vt:lpstr>
      <vt:lpstr>Pritzker “Think Big” Agenda</vt:lpstr>
      <vt:lpstr>Minimum wage schedule</vt:lpstr>
      <vt:lpstr>Proposed Graduated Income Tax rates</vt:lpstr>
      <vt:lpstr>Telecom issues at the capitol</vt:lpstr>
      <vt:lpstr>Telecom issues approved</vt:lpstr>
      <vt:lpstr>Rural broadband</vt:lpstr>
      <vt:lpstr>Connect Illinois</vt:lpstr>
      <vt:lpstr>Connect Illinois Goals</vt:lpstr>
      <vt:lpstr>Broadband Advisory Council</vt:lpstr>
      <vt:lpstr>Broadband Advisory Council Goals</vt:lpstr>
      <vt:lpstr>Broadband Advisory Council Working Groups</vt:lpstr>
      <vt:lpstr>Connect Illinois - Proposed Timeline</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Nehrt</dc:creator>
  <cp:lastModifiedBy>Randy Nehrt</cp:lastModifiedBy>
  <cp:revision>14</cp:revision>
  <dcterms:created xsi:type="dcterms:W3CDTF">2019-03-03T02:22:01Z</dcterms:created>
  <dcterms:modified xsi:type="dcterms:W3CDTF">2019-09-05T14:14:00Z</dcterms:modified>
</cp:coreProperties>
</file>